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dirty="0"/>
              <a:t> online and on your mobile device.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8/9/2022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3429000"/>
            <a:ext cx="2324424" cy="24292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364" y="925605"/>
            <a:ext cx="6832636" cy="711359"/>
          </a:xfrm>
        </p:spPr>
        <p:txBody>
          <a:bodyPr>
            <a:normAutofit fontScale="90000"/>
          </a:bodyPr>
          <a:lstStyle/>
          <a:p>
            <a:pPr algn="ctr"/>
            <a:r>
              <a:rPr lang="en-US" sz="5300" b="1" dirty="0">
                <a:solidFill>
                  <a:schemeClr val="bg1"/>
                </a:solidFill>
              </a:rPr>
              <a:t>John D. Spicer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1151693209"/>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68.21%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$106,764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164" y="925605"/>
            <a:ext cx="6985036" cy="711359"/>
          </a:xfrm>
        </p:spPr>
        <p:txBody>
          <a:bodyPr>
            <a:noAutofit/>
          </a:bodyPr>
          <a:lstStyle/>
          <a:p>
            <a:pPr algn="ctr"/>
            <a:r>
              <a:rPr lang="en-US" sz="6000" b="1" dirty="0">
                <a:solidFill>
                  <a:schemeClr val="bg1"/>
                </a:solidFill>
              </a:rPr>
              <a:t>  John D. Spicer ES Targets</a:t>
            </a:r>
          </a:p>
        </p:txBody>
      </p:sp>
      <p:sp>
        <p:nvSpPr>
          <p:cNvPr id="3"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in Math</a:t>
            </a:r>
          </a:p>
          <a:p>
            <a:r>
              <a:rPr lang="en-US" sz="3200" b="1" dirty="0"/>
              <a:t>Supplemental tutoring</a:t>
            </a:r>
          </a:p>
          <a:p>
            <a:r>
              <a:rPr lang="en-US" sz="3200" b="1" dirty="0"/>
              <a:t>Technology resources</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9">
      <a:dk1>
        <a:sysClr val="windowText" lastClr="000000"/>
      </a:dk1>
      <a:lt1>
        <a:sysClr val="window" lastClr="FFFFFF"/>
      </a:lt1>
      <a:dk2>
        <a:srgbClr val="5B63B7"/>
      </a:dk2>
      <a:lt2>
        <a:srgbClr val="ACCBF9"/>
      </a:lt2>
      <a:accent1>
        <a:srgbClr val="FF0000"/>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1754</TotalTime>
  <Words>2044</Words>
  <Application>Microsoft Office PowerPoint</Application>
  <PresentationFormat>On-screen Show (4:3)</PresentationFormat>
  <Paragraphs>213</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John D. Spicer ES Allocation</vt:lpstr>
      <vt:lpstr>How do we decide where to spend the Title I money?</vt:lpstr>
      <vt:lpstr>#1</vt:lpstr>
      <vt:lpstr>#2</vt:lpstr>
      <vt:lpstr>#3</vt:lpstr>
      <vt:lpstr>  John D. Spicer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299</cp:revision>
  <dcterms:created xsi:type="dcterms:W3CDTF">2012-09-07T19:09:42Z</dcterms:created>
  <dcterms:modified xsi:type="dcterms:W3CDTF">2022-08-09T17:38:31Z</dcterms:modified>
</cp:coreProperties>
</file>